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304" r:id="rId2"/>
    <p:sldId id="305" r:id="rId3"/>
  </p:sldIdLst>
  <p:sldSz cx="9144000" cy="5143500" type="screen16x9"/>
  <p:notesSz cx="6858000" cy="9144000"/>
  <p:embeddedFontLst>
    <p:embeddedFont>
      <p:font typeface="Noto Sans CJK JP DemiLight" panose="020B0400000000000000" pitchFamily="34" charset="-128"/>
      <p:regular r:id="rId5"/>
    </p:embeddedFont>
    <p:embeddedFont>
      <p:font typeface="Noto Sans" panose="020B0502040504020204" pitchFamily="34" charset="0"/>
      <p:regular r:id="rId6"/>
      <p:bold r:id="rId7"/>
      <p:italic r:id="rId8"/>
      <p:boldItalic r:id="rId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1" roundtripDataSignature="AMtx7mhX3f1Go0jV3jxLxGk3+YUD9kjS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FF0000"/>
    <a:srgbClr val="C30000"/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7" d="100"/>
          <a:sy n="137" d="100"/>
        </p:scale>
        <p:origin x="78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3" Type="http://schemas.openxmlformats.org/officeDocument/2006/relationships/slide" Target="slides/slide2.xml"/><Relationship Id="rId63" Type="http://schemas.openxmlformats.org/officeDocument/2006/relationships/viewProps" Target="viewProps.xml"/><Relationship Id="rId7" Type="http://schemas.openxmlformats.org/officeDocument/2006/relationships/font" Target="fonts/font3.fntdata"/><Relationship Id="rId2" Type="http://schemas.openxmlformats.org/officeDocument/2006/relationships/slide" Target="slides/slide1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61" Type="http://customschemas.google.com/relationships/presentationmetadata" Target="metadata"/><Relationship Id="rId65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64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2894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8847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" name="Google Shape;12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5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5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" name="Google Shape;44;p5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5" name="Google Shape;45;p5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9" name="Google Shape;49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6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4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2F648AA-5A7F-2AC5-EFD6-313B57476EE6}"/>
              </a:ext>
            </a:extLst>
          </p:cNvPr>
          <p:cNvSpPr/>
          <p:nvPr/>
        </p:nvSpPr>
        <p:spPr>
          <a:xfrm>
            <a:off x="4556762" y="282854"/>
            <a:ext cx="4619770" cy="4577792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図 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9B2A19E-71C9-7B62-8F54-6B47972F78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159"/>
          <a:stretch/>
        </p:blipFill>
        <p:spPr>
          <a:xfrm>
            <a:off x="1100842" y="538170"/>
            <a:ext cx="2395470" cy="554731"/>
          </a:xfrm>
          <a:prstGeom prst="rect">
            <a:avLst/>
          </a:prstGeom>
        </p:spPr>
      </p:pic>
      <p:sp>
        <p:nvSpPr>
          <p:cNvPr id="15" name="Google Shape;142;p1">
            <a:extLst>
              <a:ext uri="{FF2B5EF4-FFF2-40B4-BE49-F238E27FC236}">
                <a16:creationId xmlns:a16="http://schemas.microsoft.com/office/drawing/2014/main" id="{E8E6FAEE-F421-FC5E-197C-A687BFAE12B6}"/>
              </a:ext>
            </a:extLst>
          </p:cNvPr>
          <p:cNvSpPr txBox="1">
            <a:spLocks/>
          </p:cNvSpPr>
          <p:nvPr/>
        </p:nvSpPr>
        <p:spPr>
          <a:xfrm>
            <a:off x="-64167" y="4825078"/>
            <a:ext cx="2916842" cy="268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0330" algn="ctr">
              <a:buSzPts val="2020"/>
            </a:pPr>
            <a:r>
              <a:rPr lang="ja-JP" altLang="en-US" sz="1200" b="1" dirty="0">
                <a:solidFill>
                  <a:schemeClr val="bg1"/>
                </a:solidFill>
                <a:latin typeface="Noto Sans"/>
                <a:ea typeface="Noto Sans"/>
                <a:cs typeface="Noto Sans"/>
                <a:sym typeface="Noto Sans"/>
              </a:rPr>
              <a:t>株式会社エイチーム（</a:t>
            </a:r>
            <a:r>
              <a:rPr lang="en-US" altLang="ja-JP" sz="1200" b="1" dirty="0">
                <a:solidFill>
                  <a:schemeClr val="bg1"/>
                </a:solidFill>
                <a:latin typeface="Noto Sans"/>
                <a:ea typeface="Noto Sans"/>
                <a:cs typeface="Noto Sans"/>
                <a:sym typeface="Noto Sans"/>
              </a:rPr>
              <a:t>Ateam Inc.</a:t>
            </a:r>
            <a:r>
              <a:rPr lang="ja-JP" altLang="en-US" sz="1200" b="1" dirty="0">
                <a:solidFill>
                  <a:schemeClr val="bg1"/>
                </a:solidFill>
                <a:latin typeface="Noto Sans"/>
                <a:ea typeface="Noto Sans"/>
                <a:cs typeface="Noto Sans"/>
                <a:sym typeface="Noto Sans"/>
              </a:rPr>
              <a:t>）</a:t>
            </a:r>
          </a:p>
        </p:txBody>
      </p:sp>
      <p:sp>
        <p:nvSpPr>
          <p:cNvPr id="13" name="Google Shape;142;p1">
            <a:extLst>
              <a:ext uri="{FF2B5EF4-FFF2-40B4-BE49-F238E27FC236}">
                <a16:creationId xmlns:a16="http://schemas.microsoft.com/office/drawing/2014/main" id="{D2D72A3B-9B7D-E090-27A8-D9933BCE72EB}"/>
              </a:ext>
            </a:extLst>
          </p:cNvPr>
          <p:cNvSpPr txBox="1">
            <a:spLocks/>
          </p:cNvSpPr>
          <p:nvPr/>
        </p:nvSpPr>
        <p:spPr>
          <a:xfrm>
            <a:off x="4705988" y="1150408"/>
            <a:ext cx="4365938" cy="212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エイチームは、インターネットを軸に</a:t>
            </a:r>
            <a:br>
              <a:rPr lang="en-US" altLang="ja-JP" sz="1600" dirty="0">
                <a:latin typeface="Noto Sans"/>
                <a:ea typeface="Noto Sans"/>
                <a:cs typeface="Noto Sans"/>
                <a:sym typeface="Noto Sans"/>
              </a:rPr>
            </a:b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多様な事業を展開する総合</a:t>
            </a:r>
            <a:r>
              <a:rPr lang="en-US" altLang="ja-JP" sz="1600" dirty="0">
                <a:latin typeface="Noto Sans"/>
                <a:ea typeface="Noto Sans"/>
                <a:cs typeface="Noto Sans"/>
                <a:sym typeface="Noto Sans"/>
              </a:rPr>
              <a:t>IT</a:t>
            </a: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企業</a:t>
            </a:r>
            <a:endParaRPr lang="en-US" altLang="ja-JP" sz="1600" dirty="0">
              <a:latin typeface="Noto Sans"/>
              <a:ea typeface="Noto Sans"/>
              <a:cs typeface="Noto Sans"/>
              <a:sym typeface="Noto Sans"/>
            </a:endParaRPr>
          </a:p>
          <a:p>
            <a:pPr marL="92075">
              <a:lnSpc>
                <a:spcPct val="120000"/>
              </a:lnSpc>
              <a:buSzPts val="2020"/>
            </a:pPr>
            <a:endParaRPr lang="en-US" altLang="ja-JP" sz="500" dirty="0">
              <a:latin typeface="Noto Sans"/>
              <a:ea typeface="Noto Sans"/>
              <a:cs typeface="Noto Sans"/>
              <a:sym typeface="Noto Sans"/>
            </a:endParaRPr>
          </a:p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ゲームや</a:t>
            </a:r>
            <a:r>
              <a:rPr lang="en-US" altLang="ja-JP" sz="1600" dirty="0">
                <a:latin typeface="Noto Sans"/>
                <a:ea typeface="Noto Sans"/>
                <a:cs typeface="Noto Sans"/>
                <a:sym typeface="Noto Sans"/>
              </a:rPr>
              <a:t>Web</a:t>
            </a: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サービス、</a:t>
            </a:r>
            <a:r>
              <a:rPr lang="en-US" altLang="ja-JP" sz="1600" dirty="0">
                <a:latin typeface="Noto Sans"/>
                <a:ea typeface="Noto Sans"/>
                <a:cs typeface="Noto Sans"/>
                <a:sym typeface="Noto Sans"/>
              </a:rPr>
              <a:t>EC</a:t>
            </a: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サイトを展開</a:t>
            </a:r>
            <a:endParaRPr lang="en-US" altLang="ja-JP" sz="1600" dirty="0">
              <a:latin typeface="Noto Sans"/>
              <a:ea typeface="Noto Sans"/>
              <a:cs typeface="Noto Sans"/>
              <a:sym typeface="Noto Sans"/>
            </a:endParaRPr>
          </a:p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endParaRPr lang="en-US" altLang="ja-JP" sz="500" dirty="0">
              <a:latin typeface="Noto Sans"/>
              <a:ea typeface="Noto Sans"/>
              <a:cs typeface="Noto Sans"/>
              <a:sym typeface="Noto Sans"/>
            </a:endParaRPr>
          </a:p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エンジニア 積極採用中！</a:t>
            </a:r>
            <a:endParaRPr lang="en-US" altLang="ja-JP" sz="1600" dirty="0">
              <a:latin typeface="Noto Sans"/>
              <a:ea typeface="Noto Sans"/>
              <a:cs typeface="Noto Sans"/>
              <a:sym typeface="Noto Sans"/>
            </a:endParaRPr>
          </a:p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endParaRPr lang="en-US" altLang="ja-JP" sz="500" dirty="0">
              <a:latin typeface="Noto Sans"/>
              <a:ea typeface="Noto Sans"/>
              <a:cs typeface="Noto Sans"/>
              <a:sym typeface="Noto Sans"/>
            </a:endParaRPr>
          </a:p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技術ブログ「</a:t>
            </a:r>
            <a:r>
              <a:rPr lang="en-US" altLang="ja-JP" sz="1600" dirty="0">
                <a:latin typeface="Noto Sans"/>
                <a:ea typeface="Noto Sans"/>
                <a:cs typeface="Noto Sans"/>
                <a:sym typeface="Noto Sans"/>
              </a:rPr>
              <a:t>Ateam Tech Blog</a:t>
            </a: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」公開中</a:t>
            </a:r>
            <a:endParaRPr lang="ja-JP" altLang="en-US"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  <p:sp>
        <p:nvSpPr>
          <p:cNvPr id="18" name="Google Shape;142;p1">
            <a:extLst>
              <a:ext uri="{FF2B5EF4-FFF2-40B4-BE49-F238E27FC236}">
                <a16:creationId xmlns:a16="http://schemas.microsoft.com/office/drawing/2014/main" id="{FE1BCCD6-29B5-9CE6-2465-AE36C82D29D7}"/>
              </a:ext>
            </a:extLst>
          </p:cNvPr>
          <p:cNvSpPr txBox="1">
            <a:spLocks/>
          </p:cNvSpPr>
          <p:nvPr/>
        </p:nvSpPr>
        <p:spPr>
          <a:xfrm>
            <a:off x="167647" y="1403703"/>
            <a:ext cx="4314502" cy="913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0330" algn="ctr">
              <a:buSzPts val="2020"/>
            </a:pPr>
            <a:r>
              <a:rPr lang="en-US" altLang="ja-JP" sz="1700" b="1" dirty="0">
                <a:latin typeface="Noto Sans"/>
                <a:ea typeface="Noto Sans"/>
                <a:cs typeface="Noto Sans"/>
                <a:sym typeface="Noto Sans"/>
              </a:rPr>
              <a:t>Creativity × Tech</a:t>
            </a:r>
            <a:r>
              <a:rPr lang="ja-JP" altLang="en-US" sz="1700" b="1" dirty="0">
                <a:latin typeface="Noto Sans"/>
                <a:ea typeface="Noto Sans"/>
                <a:cs typeface="Noto Sans"/>
                <a:sym typeface="Noto Sans"/>
              </a:rPr>
              <a:t>で、</a:t>
            </a:r>
            <a:endParaRPr lang="en-US" altLang="ja-JP" sz="1700"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100330" algn="ctr">
              <a:buSzPts val="2020"/>
            </a:pPr>
            <a:r>
              <a:rPr lang="ja-JP" altLang="en-US" sz="1700" b="1" dirty="0">
                <a:latin typeface="Noto Sans"/>
                <a:ea typeface="Noto Sans"/>
                <a:cs typeface="Noto Sans"/>
                <a:sym typeface="Noto Sans"/>
              </a:rPr>
              <a:t>世の中をもっと便利に、</a:t>
            </a:r>
            <a:endParaRPr lang="en-US" altLang="ja-JP" sz="1700"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100330" algn="ctr">
              <a:buSzPts val="2020"/>
            </a:pPr>
            <a:r>
              <a:rPr lang="ja-JP" altLang="en-US" sz="1700" b="1" dirty="0">
                <a:latin typeface="Noto Sans"/>
                <a:ea typeface="Noto Sans"/>
                <a:cs typeface="Noto Sans"/>
                <a:sym typeface="Noto Sans"/>
              </a:rPr>
              <a:t>もっと楽しくすること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166DF8B3-8FBC-AB01-1C04-B59C50425ADD}"/>
              </a:ext>
            </a:extLst>
          </p:cNvPr>
          <p:cNvGrpSpPr/>
          <p:nvPr/>
        </p:nvGrpSpPr>
        <p:grpSpPr>
          <a:xfrm>
            <a:off x="1579737" y="1150408"/>
            <a:ext cx="1363920" cy="242420"/>
            <a:chOff x="1599054" y="1298520"/>
            <a:chExt cx="1363920" cy="242420"/>
          </a:xfrm>
        </p:grpSpPr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1B623F65-BAE2-087E-9066-2A53C7451C92}"/>
                </a:ext>
              </a:extLst>
            </p:cNvPr>
            <p:cNvCxnSpPr>
              <a:cxnSpLocks/>
            </p:cNvCxnSpPr>
            <p:nvPr/>
          </p:nvCxnSpPr>
          <p:spPr>
            <a:xfrm>
              <a:off x="2000899" y="1540940"/>
              <a:ext cx="560231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Google Shape;142;p1">
              <a:extLst>
                <a:ext uri="{FF2B5EF4-FFF2-40B4-BE49-F238E27FC236}">
                  <a16:creationId xmlns:a16="http://schemas.microsoft.com/office/drawing/2014/main" id="{20B28822-A15F-9D17-DDD3-DFA4D4DF0FC6}"/>
                </a:ext>
              </a:extLst>
            </p:cNvPr>
            <p:cNvSpPr txBox="1">
              <a:spLocks/>
            </p:cNvSpPr>
            <p:nvPr/>
          </p:nvSpPr>
          <p:spPr>
            <a:xfrm>
              <a:off x="1599054" y="1298520"/>
              <a:ext cx="1363920" cy="2060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100330" algn="ctr">
                <a:buSzPts val="2020"/>
              </a:pPr>
              <a:r>
                <a:rPr lang="ja-JP" altLang="en-US" sz="1000" dirty="0">
                  <a:latin typeface="Noto Sans"/>
                  <a:ea typeface="Noto Sans"/>
                  <a:cs typeface="Noto Sans"/>
                  <a:sym typeface="Noto Sans"/>
                </a:rPr>
                <a:t>“</a:t>
              </a:r>
              <a:r>
                <a:rPr lang="en-US" altLang="ja-JP" sz="1000" dirty="0">
                  <a:latin typeface="Noto Sans"/>
                  <a:ea typeface="Noto Sans"/>
                  <a:cs typeface="Noto Sans"/>
                  <a:sym typeface="Noto Sans"/>
                </a:rPr>
                <a:t>Ateam Purpose</a:t>
              </a:r>
              <a:r>
                <a:rPr lang="ja-JP" altLang="en-US" sz="1000" dirty="0">
                  <a:latin typeface="Noto Sans"/>
                  <a:ea typeface="Noto Sans"/>
                  <a:cs typeface="Noto Sans"/>
                  <a:sym typeface="Noto Sans"/>
                </a:rPr>
                <a:t>”</a:t>
              </a:r>
            </a:p>
          </p:txBody>
        </p:sp>
      </p:grpSp>
      <p:pic>
        <p:nvPicPr>
          <p:cNvPr id="24" name="図 23" descr="屋内, 暮らし, 部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4B3CF0A6-79A8-CEDF-6B12-371FC47157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2089" b="28833"/>
          <a:stretch/>
        </p:blipFill>
        <p:spPr>
          <a:xfrm>
            <a:off x="4812167" y="3283873"/>
            <a:ext cx="4153579" cy="1358961"/>
          </a:xfrm>
          <a:prstGeom prst="rect">
            <a:avLst/>
          </a:prstGeom>
        </p:spPr>
      </p:pic>
      <p:pic>
        <p:nvPicPr>
          <p:cNvPr id="16" name="図 15">
            <a:extLst>
              <a:ext uri="{FF2B5EF4-FFF2-40B4-BE49-F238E27FC236}">
                <a16:creationId xmlns:a16="http://schemas.microsoft.com/office/drawing/2014/main" id="{52C4A432-C148-D5D0-2D7C-600881150A1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5419"/>
          <a:stretch/>
        </p:blipFill>
        <p:spPr>
          <a:xfrm>
            <a:off x="72074" y="2315842"/>
            <a:ext cx="4469511" cy="2495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12824"/>
      </p:ext>
    </p:extLst>
  </p:cSld>
  <p:clrMapOvr>
    <a:masterClrMapping/>
  </p:clrMapOvr>
  <p:transition spd="slow" advClick="0" advTm="10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42;p1">
            <a:extLst>
              <a:ext uri="{FF2B5EF4-FFF2-40B4-BE49-F238E27FC236}">
                <a16:creationId xmlns:a16="http://schemas.microsoft.com/office/drawing/2014/main" id="{E8E6FAEE-F421-FC5E-197C-A687BFAE12B6}"/>
              </a:ext>
            </a:extLst>
          </p:cNvPr>
          <p:cNvSpPr txBox="1">
            <a:spLocks/>
          </p:cNvSpPr>
          <p:nvPr/>
        </p:nvSpPr>
        <p:spPr>
          <a:xfrm>
            <a:off x="-64167" y="4825078"/>
            <a:ext cx="2916842" cy="268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0330" algn="ctr">
              <a:buSzPts val="2020"/>
            </a:pPr>
            <a:r>
              <a:rPr lang="ja-JP" altLang="en-US" sz="1200" b="1" dirty="0">
                <a:solidFill>
                  <a:schemeClr val="bg1"/>
                </a:solidFill>
                <a:latin typeface="Noto Sans"/>
                <a:ea typeface="Noto Sans"/>
                <a:cs typeface="Noto Sans"/>
                <a:sym typeface="Noto Sans"/>
              </a:rPr>
              <a:t>株式会社エイチーム（</a:t>
            </a:r>
            <a:r>
              <a:rPr lang="en-US" altLang="ja-JP" sz="1200" b="1" dirty="0">
                <a:solidFill>
                  <a:schemeClr val="bg1"/>
                </a:solidFill>
                <a:latin typeface="Noto Sans"/>
                <a:ea typeface="Noto Sans"/>
                <a:cs typeface="Noto Sans"/>
                <a:sym typeface="Noto Sans"/>
              </a:rPr>
              <a:t>Ateam Inc.</a:t>
            </a:r>
            <a:r>
              <a:rPr lang="ja-JP" altLang="en-US" sz="1200" b="1" dirty="0">
                <a:solidFill>
                  <a:schemeClr val="bg1"/>
                </a:solidFill>
                <a:latin typeface="Noto Sans"/>
                <a:ea typeface="Noto Sans"/>
                <a:cs typeface="Noto Sans"/>
                <a:sym typeface="Noto Sans"/>
              </a:rPr>
              <a:t>）</a:t>
            </a:r>
          </a:p>
        </p:txBody>
      </p:sp>
      <p:pic>
        <p:nvPicPr>
          <p:cNvPr id="9" name="図 8" descr="テキスト&#10;&#10;自動的に生成された説明">
            <a:extLst>
              <a:ext uri="{FF2B5EF4-FFF2-40B4-BE49-F238E27FC236}">
                <a16:creationId xmlns:a16="http://schemas.microsoft.com/office/drawing/2014/main" id="{279817CA-C8C9-4645-75B1-D77DBE1125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51828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73</Words>
  <Application>Microsoft Office PowerPoint</Application>
  <PresentationFormat>画面に合わせる (16:9)</PresentationFormat>
  <Paragraphs>13</Paragraphs>
  <Slides>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Noto Sans CJK JP DemiLight</vt:lpstr>
      <vt:lpstr>Noto Sans</vt:lpstr>
      <vt:lpstr>Arial</vt:lpstr>
      <vt:lpstr>Simple Light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cp:lastModifiedBy>安藤 春香</cp:lastModifiedBy>
  <cp:revision>5</cp:revision>
  <dcterms:modified xsi:type="dcterms:W3CDTF">2023-11-29T10:43:46Z</dcterms:modified>
</cp:coreProperties>
</file>